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Empowering Developers with Elysium Innovations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Introduction</a:t>
            </a:r>
          </a:p>
          <a:p>
            <a:r>
              <a:t>2. The Problem</a:t>
            </a:r>
          </a:p>
          <a:p>
            <a:r>
              <a:t>3. Elysium's Solution</a:t>
            </a:r>
          </a:p>
          <a:p>
            <a:r>
              <a:t>4. Our Offerings</a:t>
            </a:r>
          </a:p>
          <a:p>
            <a:r>
              <a:t>5. Target Customer</a:t>
            </a:r>
          </a:p>
          <a:p>
            <a:r>
              <a:t>6. Capital Raise</a:t>
            </a:r>
          </a:p>
          <a:p>
            <a:r>
              <a:t>7. Summary</a:t>
            </a:r>
          </a:p>
        </p:txBody>
      </p:sp>
      <p:pic>
        <p:nvPicPr>
          <p:cNvPr id="5" name="Picture 4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743200"/>
            <a:ext cx="13004800" cy="13004800"/>
          </a:xfrm>
          <a:prstGeom prst="rect">
            <a:avLst/>
          </a:prstGeom>
        </p:spPr>
      </p:pic>
      <p:pic>
        <p:nvPicPr>
          <p:cNvPr id="6" name="Picture 5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Greetings!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Hello Michael Gruen! Welcome to our presentation about Elysium Innovations.</a:t>
            </a:r>
          </a:p>
        </p:txBody>
      </p:sp>
      <p:pic>
        <p:nvPicPr>
          <p:cNvPr id="5" name="Picture 4" descr="agents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13004800" cy="13004800"/>
          </a:xfrm>
          <a:prstGeom prst="rect">
            <a:avLst/>
          </a:prstGeom>
        </p:spPr>
      </p:pic>
      <p:pic>
        <p:nvPicPr>
          <p:cNvPr id="6" name="Picture 5" descr="agents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  <p:pic>
        <p:nvPicPr>
          <p:cNvPr id="7" name="Picture 6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AI Agents are isolated and lack collaboration with each other and existing services.</a:t>
            </a:r>
          </a:p>
          <a:p>
            <a:r>
              <a:t>- Fragmentation hinders AI adoption, causing unity, efficiency, compatibility, entry, and security challenges.</a:t>
            </a:r>
          </a:p>
        </p:txBody>
      </p:sp>
      <p:pic>
        <p:nvPicPr>
          <p:cNvPr id="5" name="Picture 4" descr="robot_butler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4572000"/>
            <a:ext cx="13004800" cy="13004800"/>
          </a:xfrm>
          <a:prstGeom prst="rect">
            <a:avLst/>
          </a:prstGeom>
        </p:spPr>
      </p:pic>
      <p:pic>
        <p:nvPicPr>
          <p:cNvPr id="6" name="Picture 5" descr="robot_butler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Elysium's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Seamless user experience: Customize AI agent personalities and settings for a tailored experience.</a:t>
            </a:r>
          </a:p>
          <a:p>
            <a:r>
              <a:t>- Dynamic ecosystem integration: Efficiently manage tasks by integrating multiple AI agents.</a:t>
            </a:r>
          </a:p>
          <a:p>
            <a:r>
              <a:t>- Unified AI network: Sync effortlessly with existing business systems for smooth transitions.</a:t>
            </a:r>
          </a:p>
          <a:p>
            <a:r>
              <a:t>- Secure and trustworthy platform: Blend of decentralized and conventional security protocols for data protection.</a:t>
            </a:r>
          </a:p>
        </p:txBody>
      </p:sp>
      <p:pic>
        <p:nvPicPr>
          <p:cNvPr id="5" name="Picture 4" descr="agents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743200"/>
            <a:ext cx="13004800" cy="13004800"/>
          </a:xfrm>
          <a:prstGeom prst="rect">
            <a:avLst/>
          </a:prstGeom>
        </p:spPr>
      </p:pic>
      <p:pic>
        <p:nvPicPr>
          <p:cNvPr id="6" name="Picture 5" descr="agents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Our Offerings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Elysium OS: Personal Butler or Enterprise Chief of Staff accessible via web and hologram on PC and Mac.</a:t>
            </a:r>
          </a:p>
          <a:p>
            <a:r>
              <a:t>- Automation Station: Central hub for sourcing and deploying AI agents, streamlining task assignment and collaboration.</a:t>
            </a:r>
          </a:p>
        </p:txBody>
      </p:sp>
      <p:pic>
        <p:nvPicPr>
          <p:cNvPr id="5" name="Picture 4" descr="robot_butler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pic>
        <p:nvPicPr>
          <p:cNvPr id="6" name="Picture 5" descr="robot_butler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Target Customer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Developers facing the problem of isolated AI agents and lack of connectivity.</a:t>
            </a:r>
          </a:p>
          <a:p>
            <a:r>
              <a:t>- Elysium provides a value-added catalyst by offering a single intuitive entry point and platforming all AI agents in one place.</a:t>
            </a:r>
          </a:p>
        </p:txBody>
      </p:sp>
      <p:pic>
        <p:nvPicPr>
          <p:cNvPr id="5" name="Picture 4" descr="city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3657600"/>
            <a:ext cx="13004800" cy="13004800"/>
          </a:xfrm>
          <a:prstGeom prst="rect">
            <a:avLst/>
          </a:prstGeom>
        </p:spPr>
      </p:pic>
      <p:pic>
        <p:nvPicPr>
          <p:cNvPr id="6" name="Picture 5" descr="city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Capital Raise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We are raising $3,500,000 in our Seed round.</a:t>
            </a:r>
          </a:p>
          <a:p>
            <a:r>
              <a:t>- Purpose of fundraising: significant hirings, growth via new marketing channels, development of the platform.</a:t>
            </a:r>
          </a:p>
        </p:txBody>
      </p:sp>
      <p:pic>
        <p:nvPicPr>
          <p:cNvPr id="5" name="Picture 4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3657600"/>
            <a:ext cx="13004800" cy="13004800"/>
          </a:xfrm>
          <a:prstGeom prst="rect">
            <a:avLst/>
          </a:prstGeom>
        </p:spPr>
      </p:pic>
      <p:pic>
        <p:nvPicPr>
          <p:cNvPr id="6" name="Picture 5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In summary, Elysium Innovations empowers developers to build secure, decentralized AI tailored to individual needs. Our offerings, Elysium OS and Automation Station, provide a seamless user experience and a unified platform for managing AI agents. We are raising capital to fuel our growth and development.</a:t>
            </a:r>
          </a:p>
        </p:txBody>
      </p:sp>
      <p:pic>
        <p:nvPicPr>
          <p:cNvPr id="5" name="Picture 4" descr="robot_butler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828800"/>
            <a:ext cx="13004800" cy="13004800"/>
          </a:xfrm>
          <a:prstGeom prst="rect">
            <a:avLst/>
          </a:prstGeom>
        </p:spPr>
      </p:pic>
      <p:pic>
        <p:nvPicPr>
          <p:cNvPr id="6" name="Picture 5" descr="robot_butler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TM10001115[[fn=Paket]]</Template>
  <TotalTime>0</TotalTime>
  <Words>0</Words>
  <Application>Microsoft Office PowerPoint</Application>
  <PresentationFormat>Breitbild</PresentationFormat>
  <Paragraphs>0</Paragraphs>
  <Slides>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0</vt:i4>
      </vt:variant>
    </vt:vector>
  </HeadingPairs>
  <TitlesOfParts>
    <vt:vector size="3" baseType="lpstr">
      <vt:lpstr>Arial</vt:lpstr>
      <vt:lpstr>Gill Sans MT</vt:lpstr>
      <vt:lpstr>Paket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Käch, Timon</dc:creator>
  <cp:lastModifiedBy>Käch, Timon</cp:lastModifiedBy>
  <cp:revision>1</cp:revision>
  <dcterms:created xsi:type="dcterms:W3CDTF">2023-03-07T12:06:12Z</dcterms:created>
  <dcterms:modified xsi:type="dcterms:W3CDTF">2023-03-07T12:06:26Z</dcterms:modified>
</cp:coreProperties>
</file>

<file path=docProps/thumbnail.jpeg>
</file>